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AURORA - A Dangerous Thing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AURORA - A Little Place Called The Moon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AURORA - A Temporary High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